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7" r:id="rId4"/>
    <p:sldId id="268" r:id="rId5"/>
    <p:sldId id="259" r:id="rId6"/>
    <p:sldId id="272" r:id="rId7"/>
    <p:sldId id="269" r:id="rId8"/>
    <p:sldId id="270" r:id="rId9"/>
    <p:sldId id="271" r:id="rId10"/>
    <p:sldId id="274" r:id="rId11"/>
    <p:sldId id="275" r:id="rId12"/>
    <p:sldId id="276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91418827423642E-2"/>
          <c:y val="2.9914312181565601E-2"/>
          <c:w val="0.58432519183509679"/>
          <c:h val="0.62742203180484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начальный уровень</c:v>
                </c:pt>
                <c:pt idx="1">
                  <c:v>итоговый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0.21500000000000039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начальный уровень</c:v>
                </c:pt>
                <c:pt idx="1">
                  <c:v>итоговый уровень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0.35000000000000031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начальный уровень</c:v>
                </c:pt>
                <c:pt idx="1">
                  <c:v>итоговый уровень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0.23500000000000001</c:v>
                </c:pt>
                <c:pt idx="1">
                  <c:v>0.65000000000000191</c:v>
                </c:pt>
              </c:numCache>
            </c:numRef>
          </c:val>
        </c:ser>
        <c:shape val="box"/>
        <c:axId val="67864064"/>
        <c:axId val="67865600"/>
        <c:axId val="0"/>
      </c:bar3DChart>
      <c:catAx>
        <c:axId val="6786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865600"/>
        <c:crosses val="autoZero"/>
        <c:auto val="1"/>
        <c:lblAlgn val="ctr"/>
        <c:lblOffset val="100"/>
      </c:catAx>
      <c:valAx>
        <c:axId val="67865600"/>
        <c:scaling>
          <c:orientation val="minMax"/>
        </c:scaling>
        <c:axPos val="l"/>
        <c:majorGridlines/>
        <c:numFmt formatCode="0%" sourceLinked="1"/>
        <c:tickLblPos val="nextTo"/>
        <c:crossAx val="67864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E9CDC-4A9B-487C-AA2F-DD792E046D5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0F2E30-0A57-4D93-BB98-7CB67E34A23F}">
      <dgm:prSet phldrT="[Текст]"/>
      <dgm:spPr/>
      <dgm:t>
        <a:bodyPr/>
        <a:lstStyle/>
        <a:p>
          <a:r>
            <a:rPr lang="ru-RU" dirty="0" smtClean="0"/>
            <a:t>МКУ «Информационно-методический центр»</a:t>
          </a:r>
          <a:endParaRPr lang="ru-RU" dirty="0"/>
        </a:p>
      </dgm:t>
    </dgm:pt>
    <dgm:pt modelId="{26A57C06-01CF-44AB-8F57-010898C7A4CC}" type="parTrans" cxnId="{0DCA3764-31B2-4AD8-B463-8B76CFDFEB66}">
      <dgm:prSet/>
      <dgm:spPr/>
      <dgm:t>
        <a:bodyPr/>
        <a:lstStyle/>
        <a:p>
          <a:endParaRPr lang="ru-RU"/>
        </a:p>
      </dgm:t>
    </dgm:pt>
    <dgm:pt modelId="{05282D82-5203-4DC3-8F09-1F2700922CAE}" type="sibTrans" cxnId="{0DCA3764-31B2-4AD8-B463-8B76CFDFEB66}">
      <dgm:prSet/>
      <dgm:spPr/>
      <dgm:t>
        <a:bodyPr/>
        <a:lstStyle/>
        <a:p>
          <a:endParaRPr lang="ru-RU"/>
        </a:p>
      </dgm:t>
    </dgm:pt>
    <dgm:pt modelId="{DA86F0D9-141E-4AC5-86B9-90DA035BEAAB}">
      <dgm:prSet phldrT="[Текст]"/>
      <dgm:spPr/>
      <dgm:t>
        <a:bodyPr/>
        <a:lstStyle/>
        <a:p>
          <a:r>
            <a:rPr lang="ru-RU" dirty="0" smtClean="0"/>
            <a:t>МБОУ «Большемурашкинская средняя школа»</a:t>
          </a:r>
          <a:endParaRPr lang="ru-RU" dirty="0"/>
        </a:p>
      </dgm:t>
    </dgm:pt>
    <dgm:pt modelId="{C597F082-DCBD-417F-8907-DB8D07D37D6A}" type="parTrans" cxnId="{C3FCA6E2-C612-4EB3-B703-D2FDDFB4F100}">
      <dgm:prSet/>
      <dgm:spPr/>
      <dgm:t>
        <a:bodyPr/>
        <a:lstStyle/>
        <a:p>
          <a:endParaRPr lang="ru-RU"/>
        </a:p>
      </dgm:t>
    </dgm:pt>
    <dgm:pt modelId="{B24C8594-B97D-48EB-87CF-AF21685EFD91}" type="sibTrans" cxnId="{C3FCA6E2-C612-4EB3-B703-D2FDDFB4F100}">
      <dgm:prSet/>
      <dgm:spPr/>
      <dgm:t>
        <a:bodyPr/>
        <a:lstStyle/>
        <a:p>
          <a:endParaRPr lang="ru-RU"/>
        </a:p>
      </dgm:t>
    </dgm:pt>
    <dgm:pt modelId="{AA490CF4-F06A-4A95-A132-F0B09BEE66B1}">
      <dgm:prSet phldrT="[Текст]"/>
      <dgm:spPr/>
      <dgm:t>
        <a:bodyPr/>
        <a:lstStyle/>
        <a:p>
          <a:r>
            <a:rPr lang="ru-RU" dirty="0" smtClean="0"/>
            <a:t>МБДОУ «Детский сад «Росинка»</a:t>
          </a:r>
          <a:endParaRPr lang="ru-RU" dirty="0"/>
        </a:p>
      </dgm:t>
    </dgm:pt>
    <dgm:pt modelId="{64468093-082C-4F9A-82C3-0E0F79DFAB76}" type="parTrans" cxnId="{DBB65244-37D5-40B9-95DF-F2DC8DFF4D98}">
      <dgm:prSet/>
      <dgm:spPr/>
      <dgm:t>
        <a:bodyPr/>
        <a:lstStyle/>
        <a:p>
          <a:endParaRPr lang="ru-RU"/>
        </a:p>
      </dgm:t>
    </dgm:pt>
    <dgm:pt modelId="{4CE824CE-5145-4B71-8760-D25D91050801}" type="sibTrans" cxnId="{DBB65244-37D5-40B9-95DF-F2DC8DFF4D98}">
      <dgm:prSet/>
      <dgm:spPr/>
      <dgm:t>
        <a:bodyPr/>
        <a:lstStyle/>
        <a:p>
          <a:endParaRPr lang="ru-RU"/>
        </a:p>
      </dgm:t>
    </dgm:pt>
    <dgm:pt modelId="{E3617B28-F3EB-438D-ADED-20C850756BD2}">
      <dgm:prSet phldrT="[Текст]"/>
      <dgm:spPr/>
      <dgm:t>
        <a:bodyPr/>
        <a:lstStyle/>
        <a:p>
          <a:r>
            <a:rPr lang="ru-RU" dirty="0" smtClean="0"/>
            <a:t>МБДОУ «Детский сад «Ягодка»</a:t>
          </a:r>
          <a:endParaRPr lang="ru-RU" dirty="0"/>
        </a:p>
      </dgm:t>
    </dgm:pt>
    <dgm:pt modelId="{E5168E14-83F3-4A82-BEDC-01DFB7957844}" type="parTrans" cxnId="{CC0D5621-470A-438C-B81F-53EE820758EE}">
      <dgm:prSet/>
      <dgm:spPr/>
      <dgm:t>
        <a:bodyPr/>
        <a:lstStyle/>
        <a:p>
          <a:endParaRPr lang="ru-RU"/>
        </a:p>
      </dgm:t>
    </dgm:pt>
    <dgm:pt modelId="{EE02BA91-4592-4B55-830B-D5B718E5BB68}" type="sibTrans" cxnId="{CC0D5621-470A-438C-B81F-53EE820758EE}">
      <dgm:prSet/>
      <dgm:spPr/>
      <dgm:t>
        <a:bodyPr/>
        <a:lstStyle/>
        <a:p>
          <a:endParaRPr lang="ru-RU"/>
        </a:p>
      </dgm:t>
    </dgm:pt>
    <dgm:pt modelId="{1F3E0CB1-EBD6-4AA3-B3E8-244C77209D64}">
      <dgm:prSet phldrT="[Текст]"/>
      <dgm:spPr/>
      <dgm:t>
        <a:bodyPr/>
        <a:lstStyle/>
        <a:p>
          <a:r>
            <a:rPr lang="ru-RU" dirty="0" smtClean="0"/>
            <a:t>МБДОУ «Детский сад «Солнышко»</a:t>
          </a:r>
          <a:endParaRPr lang="ru-RU" dirty="0"/>
        </a:p>
      </dgm:t>
    </dgm:pt>
    <dgm:pt modelId="{12C95A01-1827-4C17-AA92-9AB9094E7EC0}" type="parTrans" cxnId="{7EBB2FC0-33C6-42A1-A708-399C559ADDD6}">
      <dgm:prSet/>
      <dgm:spPr/>
      <dgm:t>
        <a:bodyPr/>
        <a:lstStyle/>
        <a:p>
          <a:endParaRPr lang="ru-RU"/>
        </a:p>
      </dgm:t>
    </dgm:pt>
    <dgm:pt modelId="{FA1EA52B-4635-4E75-BDDC-DEAD0EEE42C6}" type="sibTrans" cxnId="{7EBB2FC0-33C6-42A1-A708-399C559ADDD6}">
      <dgm:prSet/>
      <dgm:spPr/>
      <dgm:t>
        <a:bodyPr/>
        <a:lstStyle/>
        <a:p>
          <a:endParaRPr lang="ru-RU"/>
        </a:p>
      </dgm:t>
    </dgm:pt>
    <dgm:pt modelId="{EFBD8457-C2F6-44BD-85E0-7DFFBB3198AB}">
      <dgm:prSet phldrT="[Текст]"/>
      <dgm:spPr/>
      <dgm:t>
        <a:bodyPr/>
        <a:lstStyle/>
        <a:p>
          <a:r>
            <a:rPr lang="ru-RU" dirty="0" smtClean="0"/>
            <a:t>МБДОУ «Детский сад «им. Н.К.Крупской»</a:t>
          </a:r>
          <a:endParaRPr lang="ru-RU" dirty="0"/>
        </a:p>
      </dgm:t>
    </dgm:pt>
    <dgm:pt modelId="{CAB94563-7304-4DC7-A938-43D306D9A43D}" type="parTrans" cxnId="{1AB8DEB1-82E1-49B5-8FCB-05422544D4FD}">
      <dgm:prSet/>
      <dgm:spPr/>
      <dgm:t>
        <a:bodyPr/>
        <a:lstStyle/>
        <a:p>
          <a:endParaRPr lang="ru-RU"/>
        </a:p>
      </dgm:t>
    </dgm:pt>
    <dgm:pt modelId="{E89C7C2B-CFAD-4AD5-9108-E68273ECDCBF}" type="sibTrans" cxnId="{1AB8DEB1-82E1-49B5-8FCB-05422544D4FD}">
      <dgm:prSet/>
      <dgm:spPr/>
      <dgm:t>
        <a:bodyPr/>
        <a:lstStyle/>
        <a:p>
          <a:endParaRPr lang="ru-RU"/>
        </a:p>
      </dgm:t>
    </dgm:pt>
    <dgm:pt modelId="{59EE9EB7-E80C-4A8D-9485-30F71E515C3A}" type="pres">
      <dgm:prSet presAssocID="{E0DE9CDC-4A9B-487C-AA2F-DD792E046D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8FC95C-E778-4FFC-861E-687065E14AFC}" type="pres">
      <dgm:prSet presAssocID="{F20F2E30-0A57-4D93-BB98-7CB67E34A23F}" presName="vertOne" presStyleCnt="0"/>
      <dgm:spPr/>
    </dgm:pt>
    <dgm:pt modelId="{D6A92947-0B3B-4618-BE85-5C27E18A66F6}" type="pres">
      <dgm:prSet presAssocID="{F20F2E30-0A57-4D93-BB98-7CB67E34A23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34D85-9371-468E-BD1B-033784CEB994}" type="pres">
      <dgm:prSet presAssocID="{F20F2E30-0A57-4D93-BB98-7CB67E34A23F}" presName="parTransOne" presStyleCnt="0"/>
      <dgm:spPr/>
    </dgm:pt>
    <dgm:pt modelId="{68183C3B-E7DF-4637-B047-4FAC89F9E559}" type="pres">
      <dgm:prSet presAssocID="{F20F2E30-0A57-4D93-BB98-7CB67E34A23F}" presName="horzOne" presStyleCnt="0"/>
      <dgm:spPr/>
    </dgm:pt>
    <dgm:pt modelId="{19F2A69F-D354-49B7-94D7-5CAD724AB387}" type="pres">
      <dgm:prSet presAssocID="{DA86F0D9-141E-4AC5-86B9-90DA035BEAAB}" presName="vertTwo" presStyleCnt="0"/>
      <dgm:spPr/>
    </dgm:pt>
    <dgm:pt modelId="{1F109EF9-1A2E-4C9E-AFF8-31D2A5D3E88D}" type="pres">
      <dgm:prSet presAssocID="{DA86F0D9-141E-4AC5-86B9-90DA035BEAA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EB0C3-7857-40BE-BB18-DE5E2A5B1428}" type="pres">
      <dgm:prSet presAssocID="{DA86F0D9-141E-4AC5-86B9-90DA035BEAAB}" presName="parTransTwo" presStyleCnt="0"/>
      <dgm:spPr/>
    </dgm:pt>
    <dgm:pt modelId="{71B2AB22-D54F-4470-8447-FF837350567F}" type="pres">
      <dgm:prSet presAssocID="{DA86F0D9-141E-4AC5-86B9-90DA035BEAAB}" presName="horzTwo" presStyleCnt="0"/>
      <dgm:spPr/>
    </dgm:pt>
    <dgm:pt modelId="{E2E4024A-FF69-4D34-98BC-08EDB49ACD49}" type="pres">
      <dgm:prSet presAssocID="{AA490CF4-F06A-4A95-A132-F0B09BEE66B1}" presName="vertThree" presStyleCnt="0"/>
      <dgm:spPr/>
    </dgm:pt>
    <dgm:pt modelId="{EC14385B-5F34-4B10-92A7-CBC9029FBCE8}" type="pres">
      <dgm:prSet presAssocID="{AA490CF4-F06A-4A95-A132-F0B09BEE66B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46EACC-A236-44C4-800B-194270C7F4B7}" type="pres">
      <dgm:prSet presAssocID="{AA490CF4-F06A-4A95-A132-F0B09BEE66B1}" presName="horzThree" presStyleCnt="0"/>
      <dgm:spPr/>
    </dgm:pt>
    <dgm:pt modelId="{1C955124-B174-4B3C-A9D7-7BBFE43A85F7}" type="pres">
      <dgm:prSet presAssocID="{4CE824CE-5145-4B71-8760-D25D91050801}" presName="sibSpaceThree" presStyleCnt="0"/>
      <dgm:spPr/>
    </dgm:pt>
    <dgm:pt modelId="{8FE9072F-4D9F-468A-B29D-513D0BDF4424}" type="pres">
      <dgm:prSet presAssocID="{E3617B28-F3EB-438D-ADED-20C850756BD2}" presName="vertThree" presStyleCnt="0"/>
      <dgm:spPr/>
    </dgm:pt>
    <dgm:pt modelId="{D1DE2D92-E48F-42D1-81DF-C2D662EAD1E5}" type="pres">
      <dgm:prSet presAssocID="{E3617B28-F3EB-438D-ADED-20C850756BD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F618B6-A925-483D-99AC-0CADB0187DF9}" type="pres">
      <dgm:prSet presAssocID="{E3617B28-F3EB-438D-ADED-20C850756BD2}" presName="horzThree" presStyleCnt="0"/>
      <dgm:spPr/>
    </dgm:pt>
    <dgm:pt modelId="{CA0FA788-D3E8-4418-AFE1-B216C4497981}" type="pres">
      <dgm:prSet presAssocID="{B24C8594-B97D-48EB-87CF-AF21685EFD91}" presName="sibSpaceTwo" presStyleCnt="0"/>
      <dgm:spPr/>
    </dgm:pt>
    <dgm:pt modelId="{4E1A4E32-22F5-4D75-99CD-BF7A5515B2A5}" type="pres">
      <dgm:prSet presAssocID="{1F3E0CB1-EBD6-4AA3-B3E8-244C77209D64}" presName="vertTwo" presStyleCnt="0"/>
      <dgm:spPr/>
    </dgm:pt>
    <dgm:pt modelId="{AF67D8B3-3C94-4A9A-9A98-405B03A3A6D4}" type="pres">
      <dgm:prSet presAssocID="{1F3E0CB1-EBD6-4AA3-B3E8-244C77209D6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30294-E342-4DFD-9511-FC9D9A31934A}" type="pres">
      <dgm:prSet presAssocID="{1F3E0CB1-EBD6-4AA3-B3E8-244C77209D64}" presName="parTransTwo" presStyleCnt="0"/>
      <dgm:spPr/>
    </dgm:pt>
    <dgm:pt modelId="{84525141-2CC7-4674-B6BC-A628B1EEBB0A}" type="pres">
      <dgm:prSet presAssocID="{1F3E0CB1-EBD6-4AA3-B3E8-244C77209D64}" presName="horzTwo" presStyleCnt="0"/>
      <dgm:spPr/>
    </dgm:pt>
    <dgm:pt modelId="{263372F6-98BB-4690-AC1D-D57310BEE890}" type="pres">
      <dgm:prSet presAssocID="{EFBD8457-C2F6-44BD-85E0-7DFFBB3198AB}" presName="vertThree" presStyleCnt="0"/>
      <dgm:spPr/>
    </dgm:pt>
    <dgm:pt modelId="{732735E6-40B3-4BBF-A6A9-92EE19EE9AC3}" type="pres">
      <dgm:prSet presAssocID="{EFBD8457-C2F6-44BD-85E0-7DFFBB3198A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C81F0-CCE2-43CC-BCCF-375464643725}" type="pres">
      <dgm:prSet presAssocID="{EFBD8457-C2F6-44BD-85E0-7DFFBB3198AB}" presName="horzThree" presStyleCnt="0"/>
      <dgm:spPr/>
    </dgm:pt>
  </dgm:ptLst>
  <dgm:cxnLst>
    <dgm:cxn modelId="{DBB65244-37D5-40B9-95DF-F2DC8DFF4D98}" srcId="{DA86F0D9-141E-4AC5-86B9-90DA035BEAAB}" destId="{AA490CF4-F06A-4A95-A132-F0B09BEE66B1}" srcOrd="0" destOrd="0" parTransId="{64468093-082C-4F9A-82C3-0E0F79DFAB76}" sibTransId="{4CE824CE-5145-4B71-8760-D25D91050801}"/>
    <dgm:cxn modelId="{CC0D5621-470A-438C-B81F-53EE820758EE}" srcId="{DA86F0D9-141E-4AC5-86B9-90DA035BEAAB}" destId="{E3617B28-F3EB-438D-ADED-20C850756BD2}" srcOrd="1" destOrd="0" parTransId="{E5168E14-83F3-4A82-BEDC-01DFB7957844}" sibTransId="{EE02BA91-4592-4B55-830B-D5B718E5BB68}"/>
    <dgm:cxn modelId="{D95C1835-2A24-4F18-BE0A-62DEB9FF296D}" type="presOf" srcId="{1F3E0CB1-EBD6-4AA3-B3E8-244C77209D64}" destId="{AF67D8B3-3C94-4A9A-9A98-405B03A3A6D4}" srcOrd="0" destOrd="0" presId="urn:microsoft.com/office/officeart/2005/8/layout/hierarchy4"/>
    <dgm:cxn modelId="{A7E4B19D-D54C-4231-858C-4120DF8D4E30}" type="presOf" srcId="{AA490CF4-F06A-4A95-A132-F0B09BEE66B1}" destId="{EC14385B-5F34-4B10-92A7-CBC9029FBCE8}" srcOrd="0" destOrd="0" presId="urn:microsoft.com/office/officeart/2005/8/layout/hierarchy4"/>
    <dgm:cxn modelId="{78CAE78D-58A7-4C5A-9A6E-FAEF4E2928E2}" type="presOf" srcId="{E0DE9CDC-4A9B-487C-AA2F-DD792E046D5D}" destId="{59EE9EB7-E80C-4A8D-9485-30F71E515C3A}" srcOrd="0" destOrd="0" presId="urn:microsoft.com/office/officeart/2005/8/layout/hierarchy4"/>
    <dgm:cxn modelId="{739980F8-0E10-4E64-8135-663F2B65CC3A}" type="presOf" srcId="{F20F2E30-0A57-4D93-BB98-7CB67E34A23F}" destId="{D6A92947-0B3B-4618-BE85-5C27E18A66F6}" srcOrd="0" destOrd="0" presId="urn:microsoft.com/office/officeart/2005/8/layout/hierarchy4"/>
    <dgm:cxn modelId="{1AB8DEB1-82E1-49B5-8FCB-05422544D4FD}" srcId="{1F3E0CB1-EBD6-4AA3-B3E8-244C77209D64}" destId="{EFBD8457-C2F6-44BD-85E0-7DFFBB3198AB}" srcOrd="0" destOrd="0" parTransId="{CAB94563-7304-4DC7-A938-43D306D9A43D}" sibTransId="{E89C7C2B-CFAD-4AD5-9108-E68273ECDCBF}"/>
    <dgm:cxn modelId="{7EBB2FC0-33C6-42A1-A708-399C559ADDD6}" srcId="{F20F2E30-0A57-4D93-BB98-7CB67E34A23F}" destId="{1F3E0CB1-EBD6-4AA3-B3E8-244C77209D64}" srcOrd="1" destOrd="0" parTransId="{12C95A01-1827-4C17-AA92-9AB9094E7EC0}" sibTransId="{FA1EA52B-4635-4E75-BDDC-DEAD0EEE42C6}"/>
    <dgm:cxn modelId="{4CE2F4A5-06C4-45B4-B221-F743DB60F50F}" type="presOf" srcId="{EFBD8457-C2F6-44BD-85E0-7DFFBB3198AB}" destId="{732735E6-40B3-4BBF-A6A9-92EE19EE9AC3}" srcOrd="0" destOrd="0" presId="urn:microsoft.com/office/officeart/2005/8/layout/hierarchy4"/>
    <dgm:cxn modelId="{5426E463-CCD0-46A3-BA95-2C8971388032}" type="presOf" srcId="{E3617B28-F3EB-438D-ADED-20C850756BD2}" destId="{D1DE2D92-E48F-42D1-81DF-C2D662EAD1E5}" srcOrd="0" destOrd="0" presId="urn:microsoft.com/office/officeart/2005/8/layout/hierarchy4"/>
    <dgm:cxn modelId="{0DCA3764-31B2-4AD8-B463-8B76CFDFEB66}" srcId="{E0DE9CDC-4A9B-487C-AA2F-DD792E046D5D}" destId="{F20F2E30-0A57-4D93-BB98-7CB67E34A23F}" srcOrd="0" destOrd="0" parTransId="{26A57C06-01CF-44AB-8F57-010898C7A4CC}" sibTransId="{05282D82-5203-4DC3-8F09-1F2700922CAE}"/>
    <dgm:cxn modelId="{83FF995E-D65B-4E65-B79F-D62B1E6DB529}" type="presOf" srcId="{DA86F0D9-141E-4AC5-86B9-90DA035BEAAB}" destId="{1F109EF9-1A2E-4C9E-AFF8-31D2A5D3E88D}" srcOrd="0" destOrd="0" presId="urn:microsoft.com/office/officeart/2005/8/layout/hierarchy4"/>
    <dgm:cxn modelId="{C3FCA6E2-C612-4EB3-B703-D2FDDFB4F100}" srcId="{F20F2E30-0A57-4D93-BB98-7CB67E34A23F}" destId="{DA86F0D9-141E-4AC5-86B9-90DA035BEAAB}" srcOrd="0" destOrd="0" parTransId="{C597F082-DCBD-417F-8907-DB8D07D37D6A}" sibTransId="{B24C8594-B97D-48EB-87CF-AF21685EFD91}"/>
    <dgm:cxn modelId="{0A9E547A-CC96-451C-BF79-33BB9AE62E93}" type="presParOf" srcId="{59EE9EB7-E80C-4A8D-9485-30F71E515C3A}" destId="{F38FC95C-E778-4FFC-861E-687065E14AFC}" srcOrd="0" destOrd="0" presId="urn:microsoft.com/office/officeart/2005/8/layout/hierarchy4"/>
    <dgm:cxn modelId="{A0B9BD82-36F4-4F2D-A5AF-5836FC648B59}" type="presParOf" srcId="{F38FC95C-E778-4FFC-861E-687065E14AFC}" destId="{D6A92947-0B3B-4618-BE85-5C27E18A66F6}" srcOrd="0" destOrd="0" presId="urn:microsoft.com/office/officeart/2005/8/layout/hierarchy4"/>
    <dgm:cxn modelId="{E9895951-449E-436A-9224-118A44DB0A9F}" type="presParOf" srcId="{F38FC95C-E778-4FFC-861E-687065E14AFC}" destId="{00434D85-9371-468E-BD1B-033784CEB994}" srcOrd="1" destOrd="0" presId="urn:microsoft.com/office/officeart/2005/8/layout/hierarchy4"/>
    <dgm:cxn modelId="{B140A294-B70E-46C4-8EE9-492068846658}" type="presParOf" srcId="{F38FC95C-E778-4FFC-861E-687065E14AFC}" destId="{68183C3B-E7DF-4637-B047-4FAC89F9E559}" srcOrd="2" destOrd="0" presId="urn:microsoft.com/office/officeart/2005/8/layout/hierarchy4"/>
    <dgm:cxn modelId="{24A650DA-F58D-4F54-A11F-32260E9D0A18}" type="presParOf" srcId="{68183C3B-E7DF-4637-B047-4FAC89F9E559}" destId="{19F2A69F-D354-49B7-94D7-5CAD724AB387}" srcOrd="0" destOrd="0" presId="urn:microsoft.com/office/officeart/2005/8/layout/hierarchy4"/>
    <dgm:cxn modelId="{4AAF9FA8-6847-4D88-8C02-C8CFB14923FF}" type="presParOf" srcId="{19F2A69F-D354-49B7-94D7-5CAD724AB387}" destId="{1F109EF9-1A2E-4C9E-AFF8-31D2A5D3E88D}" srcOrd="0" destOrd="0" presId="urn:microsoft.com/office/officeart/2005/8/layout/hierarchy4"/>
    <dgm:cxn modelId="{5F1E30F3-6948-4CED-8A75-BE553D5B4A24}" type="presParOf" srcId="{19F2A69F-D354-49B7-94D7-5CAD724AB387}" destId="{CBCEB0C3-7857-40BE-BB18-DE5E2A5B1428}" srcOrd="1" destOrd="0" presId="urn:microsoft.com/office/officeart/2005/8/layout/hierarchy4"/>
    <dgm:cxn modelId="{82D4E9E2-5887-4F5D-B4ED-2606C7A2C6B2}" type="presParOf" srcId="{19F2A69F-D354-49B7-94D7-5CAD724AB387}" destId="{71B2AB22-D54F-4470-8447-FF837350567F}" srcOrd="2" destOrd="0" presId="urn:microsoft.com/office/officeart/2005/8/layout/hierarchy4"/>
    <dgm:cxn modelId="{16A32180-C2A8-4F09-B855-98F13D0A2DA2}" type="presParOf" srcId="{71B2AB22-D54F-4470-8447-FF837350567F}" destId="{E2E4024A-FF69-4D34-98BC-08EDB49ACD49}" srcOrd="0" destOrd="0" presId="urn:microsoft.com/office/officeart/2005/8/layout/hierarchy4"/>
    <dgm:cxn modelId="{85A637D6-9A44-404C-9D1A-5F1F206CF1A8}" type="presParOf" srcId="{E2E4024A-FF69-4D34-98BC-08EDB49ACD49}" destId="{EC14385B-5F34-4B10-92A7-CBC9029FBCE8}" srcOrd="0" destOrd="0" presId="urn:microsoft.com/office/officeart/2005/8/layout/hierarchy4"/>
    <dgm:cxn modelId="{1A290E50-7DE0-4B92-A7D8-7602840B3DA1}" type="presParOf" srcId="{E2E4024A-FF69-4D34-98BC-08EDB49ACD49}" destId="{0546EACC-A236-44C4-800B-194270C7F4B7}" srcOrd="1" destOrd="0" presId="urn:microsoft.com/office/officeart/2005/8/layout/hierarchy4"/>
    <dgm:cxn modelId="{A4D1470C-62E0-4612-A600-CBE854E05D0F}" type="presParOf" srcId="{71B2AB22-D54F-4470-8447-FF837350567F}" destId="{1C955124-B174-4B3C-A9D7-7BBFE43A85F7}" srcOrd="1" destOrd="0" presId="urn:microsoft.com/office/officeart/2005/8/layout/hierarchy4"/>
    <dgm:cxn modelId="{09A4717F-3488-49BB-B90C-DF3A11CC20C5}" type="presParOf" srcId="{71B2AB22-D54F-4470-8447-FF837350567F}" destId="{8FE9072F-4D9F-468A-B29D-513D0BDF4424}" srcOrd="2" destOrd="0" presId="urn:microsoft.com/office/officeart/2005/8/layout/hierarchy4"/>
    <dgm:cxn modelId="{D63ED990-C0AD-4E5D-9C8A-F76BAFB840B1}" type="presParOf" srcId="{8FE9072F-4D9F-468A-B29D-513D0BDF4424}" destId="{D1DE2D92-E48F-42D1-81DF-C2D662EAD1E5}" srcOrd="0" destOrd="0" presId="urn:microsoft.com/office/officeart/2005/8/layout/hierarchy4"/>
    <dgm:cxn modelId="{F6B07545-7965-462C-97D7-6FCD8E8E26C5}" type="presParOf" srcId="{8FE9072F-4D9F-468A-B29D-513D0BDF4424}" destId="{71F618B6-A925-483D-99AC-0CADB0187DF9}" srcOrd="1" destOrd="0" presId="urn:microsoft.com/office/officeart/2005/8/layout/hierarchy4"/>
    <dgm:cxn modelId="{07DEE69B-D6BE-45E8-AA56-E29AA3019D8B}" type="presParOf" srcId="{68183C3B-E7DF-4637-B047-4FAC89F9E559}" destId="{CA0FA788-D3E8-4418-AFE1-B216C4497981}" srcOrd="1" destOrd="0" presId="urn:microsoft.com/office/officeart/2005/8/layout/hierarchy4"/>
    <dgm:cxn modelId="{B8559024-9B5D-48BD-B054-9DBEB0386277}" type="presParOf" srcId="{68183C3B-E7DF-4637-B047-4FAC89F9E559}" destId="{4E1A4E32-22F5-4D75-99CD-BF7A5515B2A5}" srcOrd="2" destOrd="0" presId="urn:microsoft.com/office/officeart/2005/8/layout/hierarchy4"/>
    <dgm:cxn modelId="{A0C55EBA-6388-4FFF-84A0-95DF995AADC5}" type="presParOf" srcId="{4E1A4E32-22F5-4D75-99CD-BF7A5515B2A5}" destId="{AF67D8B3-3C94-4A9A-9A98-405B03A3A6D4}" srcOrd="0" destOrd="0" presId="urn:microsoft.com/office/officeart/2005/8/layout/hierarchy4"/>
    <dgm:cxn modelId="{2A463855-5EA8-45A1-8F21-61DD41E373F5}" type="presParOf" srcId="{4E1A4E32-22F5-4D75-99CD-BF7A5515B2A5}" destId="{85A30294-E342-4DFD-9511-FC9D9A31934A}" srcOrd="1" destOrd="0" presId="urn:microsoft.com/office/officeart/2005/8/layout/hierarchy4"/>
    <dgm:cxn modelId="{2D0A74C7-FBBC-4C77-90D1-D28146C7DD63}" type="presParOf" srcId="{4E1A4E32-22F5-4D75-99CD-BF7A5515B2A5}" destId="{84525141-2CC7-4674-B6BC-A628B1EEBB0A}" srcOrd="2" destOrd="0" presId="urn:microsoft.com/office/officeart/2005/8/layout/hierarchy4"/>
    <dgm:cxn modelId="{2C3FEDF6-0CCA-4A96-82FF-8B4086712D82}" type="presParOf" srcId="{84525141-2CC7-4674-B6BC-A628B1EEBB0A}" destId="{263372F6-98BB-4690-AC1D-D57310BEE890}" srcOrd="0" destOrd="0" presId="urn:microsoft.com/office/officeart/2005/8/layout/hierarchy4"/>
    <dgm:cxn modelId="{AA43749D-60F3-4EF0-9D95-1CF2D2B91A24}" type="presParOf" srcId="{263372F6-98BB-4690-AC1D-D57310BEE890}" destId="{732735E6-40B3-4BBF-A6A9-92EE19EE9AC3}" srcOrd="0" destOrd="0" presId="urn:microsoft.com/office/officeart/2005/8/layout/hierarchy4"/>
    <dgm:cxn modelId="{1B4ADF1D-4034-4EDB-80A8-6AACD046E1F7}" type="presParOf" srcId="{263372F6-98BB-4690-AC1D-D57310BEE890}" destId="{23CC81F0-CCE2-43CC-BCCF-37546464372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1A5E0-9373-4D73-92B3-D7379A98EBDF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CE16B-8095-4453-93A5-61EB5A5DB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391BA-FD8A-4991-B63B-8B408083D9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E16B-8095-4453-93A5-61EB5A5DBD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7A5E2-BF54-472C-8217-2B6805D4B94C}" type="slidenum">
              <a:rPr lang="ru-RU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mttodist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4"/>
            <a:ext cx="7772400" cy="32147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«Роль Большемурашкинского информационно-методического центра в организации инновационной деятельности ДОО: проблемы и их решения»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1" y="3929067"/>
            <a:ext cx="5114779" cy="2071702"/>
          </a:xfrm>
        </p:spPr>
        <p:txBody>
          <a:bodyPr>
            <a:normAutofit fontScale="775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Директор МКУ «Информационно-методический центр»</a:t>
            </a:r>
          </a:p>
          <a:p>
            <a:r>
              <a:rPr lang="ru-RU" sz="2400" dirty="0" smtClean="0"/>
              <a:t>Школьнова Антонина Юрьевна</a:t>
            </a:r>
          </a:p>
          <a:p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1mttodist@rambler.ru</a:t>
            </a:r>
            <a:endParaRPr lang="en-US" sz="2400" dirty="0" smtClean="0"/>
          </a:p>
          <a:p>
            <a:r>
              <a:rPr lang="ru-RU" sz="2400" dirty="0" smtClean="0"/>
              <a:t>Тел.: 8(83167) 5-22-36</a:t>
            </a:r>
          </a:p>
          <a:p>
            <a:r>
              <a:rPr lang="ru-RU" sz="2400" dirty="0" smtClean="0"/>
              <a:t>07 сентября 2016г.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zer\Рабочий стол\Семинар совещание 07.09.16 Панорама практик введения ФГОС ДО\Итоговое мероприятие 20.05.16г\100_9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43212" y="571480"/>
            <a:ext cx="4900898" cy="3857652"/>
          </a:xfrm>
          <a:prstGeom prst="rect">
            <a:avLst/>
          </a:prstGeom>
          <a:noFill/>
        </p:spPr>
      </p:pic>
      <p:pic>
        <p:nvPicPr>
          <p:cNvPr id="2051" name="Picture 3" descr="C:\Documents and Settings\Uzer\Рабочий стол\Семинар совещание 07.09.16 Панорама практик введения ФГОС ДО\Итоговое мероприятие 20.05.16г\100_9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88" y="2697163"/>
            <a:ext cx="4498836" cy="3375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zer\Рабочий стол\Семинар совещание 07.09.16 Панорама практик введения ФГОС ДО\Итоговое мероприятие 20.05.16г\100_91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43468" y="285728"/>
            <a:ext cx="4301088" cy="3286148"/>
          </a:xfrm>
          <a:prstGeom prst="rect">
            <a:avLst/>
          </a:prstGeom>
          <a:noFill/>
        </p:spPr>
      </p:pic>
      <p:pic>
        <p:nvPicPr>
          <p:cNvPr id="3075" name="Picture 3" descr="C:\Documents and Settings\Uzer\Рабочий стол\Семинар совещание 07.09.16 Панорама практик введения ФГОС ДО\Итоговое мероприятие 20.05.16г\100_9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840146"/>
            <a:ext cx="4714908" cy="3017854"/>
          </a:xfrm>
          <a:prstGeom prst="rect">
            <a:avLst/>
          </a:prstGeom>
          <a:noFill/>
        </p:spPr>
      </p:pic>
      <p:pic>
        <p:nvPicPr>
          <p:cNvPr id="3076" name="Picture 4" descr="C:\Documents and Settings\Uzer\Рабочий стол\Семинар совещание 07.09.16 Панорама практик введения ФГОС ДО\Итоговое мероприятие 20.05.16г\100_91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8604"/>
            <a:ext cx="3714776" cy="321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Благодарные отзывы родителей, участвующих в мероприятии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23 мая 2016 года родители подготовительной группы были приглашены на спортивно – оздоровительный праздник. В веселых эстафетах участвовали дети со своими родителями. Было очень приятно видеть радостные, счастливые лица детей, как они переживали и поддерживали своих родителей, болели за них. А родители, в свою очередь, получили огромное удовольствие от совместных игр с детьми. Хотим пожелать успехов воспитателю и детям, а также пожелать, чтобы такие мероприятия проходили почаще. Спасибо вам!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Родители подготовительной группы.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«Мы голосуем за здоровый образ жизни» под таким названием прошел праздник в нашей подготовительной группе. Очень приятно было видеть горящие глаза детей, их дух соревнования и соперничества. А сколько было волнения в глазах наших пап, что сейчас им предстоит – ведь каждому хочется показать себя с лучшей стороны. Праздник удался на славу – были заняты все, и взрослые, и дети. И в этом соревновании, я думаю, нет проигравших – все победители, потому что наши дети остались довольны, а это главная награда.</a:t>
            </a:r>
          </a:p>
          <a:p>
            <a:pPr>
              <a:buNone/>
            </a:pPr>
            <a:r>
              <a:rPr lang="ru-RU" dirty="0" smtClean="0"/>
              <a:t>                                                  С уважением семья Муратовых.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5"/>
          <p:cNvSpPr txBox="1">
            <a:spLocks noChangeArrowheads="1"/>
          </p:cNvSpPr>
          <p:nvPr/>
        </p:nvSpPr>
        <p:spPr bwMode="auto">
          <a:xfrm>
            <a:off x="285751" y="142877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Желаем творческих успехов!</a:t>
            </a:r>
          </a:p>
        </p:txBody>
      </p:sp>
      <p:pic>
        <p:nvPicPr>
          <p:cNvPr id="151555" name="Picture 4" descr="C:\Documents and Settings\Администратор\Рабочий стол\3055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7" y="1071563"/>
            <a:ext cx="7143772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53536"/>
            <a:ext cx="6929486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Georgia" pitchFamily="18" charset="0"/>
              </a:rPr>
              <a:t>Большемурашкинский район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28813"/>
            <a:ext cx="7786711" cy="4525962"/>
          </a:xfrm>
        </p:spPr>
        <p:txBody>
          <a:bodyPr>
            <a:normAutofit fontScale="92500" lnSpcReduction="10000"/>
          </a:bodyPr>
          <a:lstStyle/>
          <a:p>
            <a:pPr marL="51435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районе насчитывается  49 населенных пунктов, объединенных 3 сельскими и 1 поселковой администрациями.</a:t>
            </a:r>
          </a:p>
          <a:p>
            <a:pPr marL="51435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Районный центр - рабочий поселок Большое Мурашкино. </a:t>
            </a:r>
          </a:p>
          <a:p>
            <a:pPr marL="51435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районе 19 образовательных организаций:</a:t>
            </a:r>
          </a:p>
          <a:p>
            <a:pPr marL="51435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– средние общеобразовательные школы,</a:t>
            </a:r>
          </a:p>
          <a:p>
            <a:pPr marL="514350" indent="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– основные общеобразовательные школы,</a:t>
            </a:r>
          </a:p>
          <a:p>
            <a:pPr marL="514350" indent="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– коррекционные общеобразовательные школы,</a:t>
            </a:r>
          </a:p>
          <a:p>
            <a:pPr marL="514350" indent="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– дошкольных образовательных организаций;</a:t>
            </a:r>
          </a:p>
          <a:p>
            <a:pPr marL="1028700" indent="-51435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1 - школа искусств;</a:t>
            </a:r>
          </a:p>
          <a:p>
            <a:pPr marL="1028700" indent="-51435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– центр творчества детей и юношества.</a:t>
            </a:r>
          </a:p>
          <a:p>
            <a:pPr marL="1028700" indent="-514350" algn="just">
              <a:spcBef>
                <a:spcPts val="0"/>
              </a:spcBef>
              <a:buAutoNum type="arabicPlain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bm-school.ucoz.ru/grafica/gerb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5732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Инновационная деятельность в Большемурашкинском муниципальном районе осуществляется согласно приказа ГБОУ ДПО "Нижегородский институт развития образования" от 26 мая 2015 года №174 "Об организации инновационной деятельности на базе образовательных организациях Нижегородской области". </a:t>
            </a:r>
          </a:p>
          <a:p>
            <a:r>
              <a:rPr lang="ru-RU" dirty="0" smtClean="0"/>
              <a:t> В 2015-2016 учебном году приоритет инновационной работы был отдан дошкольному образованию по теме: "Разработка и апробация  модели преемственности дошкольного и начального общего образования в области формирования культуры здорового и безопасного образа жизни".  </a:t>
            </a:r>
          </a:p>
          <a:p>
            <a:r>
              <a:rPr lang="ru-RU" dirty="0" smtClean="0"/>
              <a:t>В октябре 2015 года было открыто 5 инновационных площадок на базе: МБОУ "Большемурашкинская средняя школа", МБДОУ  "Детский сад "Росинка", МБДОУ "Детский сад "Солнышко", МБДОУ "Детский сад "Ягодка", МБДОУ Детский сад "им. Н.К.Крупской " и, конечно же, организатором инновационной деятельности в районе является МКУ «Информационно-методический центр»".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239000" cy="609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8573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Инновационная площадка: </a:t>
            </a:r>
            <a:br>
              <a:rPr lang="ru-RU" sz="2800" dirty="0" smtClean="0"/>
            </a:br>
            <a:r>
              <a:rPr lang="ru-RU" sz="2800" dirty="0" smtClean="0"/>
              <a:t>МБОУ Большемурашкинская СШ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Uzer\Рабочий стол\IMG_3741we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757242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C:\Users\User\Desktop\През. от ОО района\фото к презентации ягод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9879071">
            <a:off x="241739" y="507913"/>
            <a:ext cx="3204425" cy="25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5254" t="58749" r="36272" b="3751"/>
          <a:stretch>
            <a:fillRect/>
          </a:stretch>
        </p:blipFill>
        <p:spPr bwMode="auto">
          <a:xfrm rot="1989708">
            <a:off x="4343472" y="3727456"/>
            <a:ext cx="3341557" cy="263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zer\Мои документы- Антонина\Педагогическая Конференция\Пед.конференция 2016\DSCN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3656400" cy="2500330"/>
          </a:xfrm>
          <a:prstGeom prst="rect">
            <a:avLst/>
          </a:prstGeom>
          <a:noFill/>
        </p:spPr>
      </p:pic>
      <p:pic>
        <p:nvPicPr>
          <p:cNvPr id="7" name="Picture 3" descr="C:\Users\Мама\Desktop\выпускной\ФОТО\DSCF4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17613">
            <a:off x="3958393" y="696565"/>
            <a:ext cx="3875785" cy="248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15716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Результаты итоговой  диагностики </a:t>
            </a:r>
            <a:br>
              <a:rPr lang="ru-RU" sz="2200" dirty="0" smtClean="0"/>
            </a:br>
            <a:r>
              <a:rPr lang="ru-RU" sz="2200" dirty="0" smtClean="0"/>
              <a:t>муниципальных дошкольных образовательных учреждений Большемурашкинского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Всего </a:t>
            </a:r>
            <a:r>
              <a:rPr lang="ru-RU" dirty="0" smtClean="0"/>
              <a:t>продиагностировано: </a:t>
            </a:r>
            <a:r>
              <a:rPr lang="ru-RU" u="sng" dirty="0" smtClean="0"/>
              <a:t>65  человек</a:t>
            </a:r>
          </a:p>
          <a:p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Низкий уровень </a:t>
            </a:r>
            <a:r>
              <a:rPr lang="ru-RU" sz="1600" u="sng" dirty="0" smtClean="0"/>
              <a:t>на </a:t>
            </a:r>
            <a:r>
              <a:rPr lang="ru-RU" sz="1600" u="sng" dirty="0" smtClean="0"/>
              <a:t>начало- </a:t>
            </a:r>
            <a:r>
              <a:rPr lang="ru-RU" sz="1600" dirty="0" smtClean="0"/>
              <a:t>14 человек (21,5%) </a:t>
            </a:r>
            <a:r>
              <a:rPr lang="ru-RU" sz="1600" u="sng" dirty="0" smtClean="0"/>
              <a:t>на конец</a:t>
            </a:r>
            <a:r>
              <a:rPr lang="ru-RU" sz="1600" dirty="0" smtClean="0"/>
              <a:t>: 0 человек   (0%)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Средний уровень –                36 человек(55 %)                23 человек (35 %)           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Высокий уровень –                15  человек (23,5 %)            42 человек (65 %)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Сравнительный анализ результатов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 </a:t>
            </a:r>
            <a:r>
              <a:rPr lang="ru-RU" sz="1600" dirty="0" smtClean="0"/>
              <a:t>мая 2016 года было проведено итоговое мероприятие в рамках инновационной деятельности по теме «Разработка и апробация модели преемственности дошкольного и начального общего образования в области формирования культуры здорового и безопасного образа жизни». Был представлен спортивный праздник «Мы голосуем за здоровый образ жизни».</a:t>
            </a:r>
            <a:endParaRPr lang="ru-RU" sz="1600" dirty="0"/>
          </a:p>
        </p:txBody>
      </p:sp>
      <p:pic>
        <p:nvPicPr>
          <p:cNvPr id="1026" name="Picture 2" descr="C:\Documents and Settings\Uzer\Рабочий стол\Семинар совещание 07.09.16 Панорама практик введения ФГОС ДО\Итоговое мероприятие 20.05.16г\100_91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18437"/>
            <a:ext cx="4429156" cy="2893239"/>
          </a:xfrm>
          <a:prstGeom prst="rect">
            <a:avLst/>
          </a:prstGeom>
          <a:noFill/>
        </p:spPr>
      </p:pic>
      <p:pic>
        <p:nvPicPr>
          <p:cNvPr id="1027" name="Picture 3" descr="C:\Documents and Settings\Uzer\Рабочий стол\Семинар совещание 07.09.16 Панорама практик введения ФГОС ДО\Итоговое мероприятие 20.05.16г\100_9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036" y="2697163"/>
            <a:ext cx="4117937" cy="3089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421</Words>
  <PresentationFormat>Экран (4:3)</PresentationFormat>
  <Paragraphs>50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«Роль Большемурашкинского информационно-методического центра в организации инновационной деятельности ДОО: проблемы и их решения»</vt:lpstr>
      <vt:lpstr>Большемурашкинский район</vt:lpstr>
      <vt:lpstr>Слайд 3</vt:lpstr>
      <vt:lpstr>Слайд 4</vt:lpstr>
      <vt:lpstr>Инновационная площадка:  МБОУ Большемурашкинская СШ </vt:lpstr>
      <vt:lpstr>Слайд 6</vt:lpstr>
      <vt:lpstr>Результаты итоговой  диагностики  муниципальных дошкольных образовательных учреждений Большемурашкинского района </vt:lpstr>
      <vt:lpstr>Сравнительный анализ результатов  </vt:lpstr>
      <vt:lpstr>20 мая 2016 года было проведено итоговое мероприятие в рамках инновационной деятельности по теме «Разработка и апробация модели преемственности дошкольного и начального общего образования в области формирования культуры здорового и безопасного образа жизни». Был представлен спортивный праздник «Мы голосуем за здоровый образ жизни».</vt:lpstr>
      <vt:lpstr>Слайд 10</vt:lpstr>
      <vt:lpstr>Слайд 11</vt:lpstr>
      <vt:lpstr>Благодарные отзывы родителей, участвующих в мероприятии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проведенной работе по сетевому проекту «Нижегородская школа – территория здоровья: новые границы на образовательной карте региона»  БОЛЬШЕМУРАШКИНСКИЙ РАЙОН</dc:title>
  <cp:lastModifiedBy>Шишенко</cp:lastModifiedBy>
  <cp:revision>38</cp:revision>
  <dcterms:modified xsi:type="dcterms:W3CDTF">2016-09-06T07:35:09Z</dcterms:modified>
</cp:coreProperties>
</file>