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8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86" r:id="rId14"/>
    <p:sldId id="284" r:id="rId15"/>
    <p:sldId id="275" r:id="rId16"/>
    <p:sldId id="276" r:id="rId17"/>
    <p:sldId id="281" r:id="rId18"/>
    <p:sldId id="282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B07F5-78C1-4E59-A184-D4C9EBB9C190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74E79-27A6-426C-A29F-A6D719721D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reativehdwallpapers.com/uploads/large/background/sky-blue-background-presentation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solidFill>
                  <a:schemeClr val="bg1"/>
                </a:solidFill>
              </a:rPr>
              <a:t>«Использование инновационных технологий в работе с детьми дошкольного возраста»</a:t>
            </a:r>
            <a:endParaRPr lang="ru-RU" sz="4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9712" y="4221088"/>
            <a:ext cx="7164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МБДОУ «Детский сад «Солнышко»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3300"/>
                </a:solidFill>
              </a:rPr>
              <a:t>Игры по методике М. Шичида</a:t>
            </a:r>
            <a:endParaRPr lang="ru-RU" i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solidFill>
                  <a:srgbClr val="003300"/>
                </a:solidFill>
              </a:rPr>
              <a:t>Игры направлены </a:t>
            </a:r>
            <a:r>
              <a:rPr lang="ru-RU" sz="2000" i="1" dirty="0">
                <a:solidFill>
                  <a:srgbClr val="003300"/>
                </a:solidFill>
              </a:rPr>
              <a:t>на развитие памяти, логического </a:t>
            </a:r>
            <a:r>
              <a:rPr lang="ru-RU" sz="2000" i="1" dirty="0" smtClean="0">
                <a:solidFill>
                  <a:srgbClr val="003300"/>
                </a:solidFill>
              </a:rPr>
              <a:t>и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3300"/>
                </a:solidFill>
              </a:rPr>
              <a:t>пространственного мышления</a:t>
            </a:r>
            <a:r>
              <a:rPr lang="ru-RU" sz="2000" i="1" dirty="0">
                <a:solidFill>
                  <a:srgbClr val="003300"/>
                </a:solidFill>
              </a:rPr>
              <a:t>, внимания, воображения, </a:t>
            </a:r>
            <a:r>
              <a:rPr lang="ru-RU" sz="2000" i="1" dirty="0" smtClean="0">
                <a:solidFill>
                  <a:srgbClr val="003300"/>
                </a:solidFill>
              </a:rPr>
              <a:t>визуальное</a:t>
            </a:r>
          </a:p>
          <a:p>
            <a:pPr>
              <a:buNone/>
            </a:pPr>
            <a:r>
              <a:rPr lang="ru-RU" sz="2000" i="1" dirty="0" smtClean="0">
                <a:solidFill>
                  <a:srgbClr val="003300"/>
                </a:solidFill>
              </a:rPr>
              <a:t>представление </a:t>
            </a:r>
            <a:r>
              <a:rPr lang="ru-RU" sz="2000" i="1" dirty="0">
                <a:solidFill>
                  <a:srgbClr val="003300"/>
                </a:solidFill>
              </a:rPr>
              <a:t>о </a:t>
            </a:r>
            <a:r>
              <a:rPr lang="ru-RU" sz="2000" i="1" dirty="0" smtClean="0">
                <a:solidFill>
                  <a:srgbClr val="003300"/>
                </a:solidFill>
              </a:rPr>
              <a:t>буквах и </a:t>
            </a:r>
            <a:r>
              <a:rPr lang="ru-RU" sz="2000" i="1" dirty="0">
                <a:solidFill>
                  <a:srgbClr val="003300"/>
                </a:solidFill>
              </a:rPr>
              <a:t>цифрах. Данная методика </a:t>
            </a:r>
            <a:r>
              <a:rPr lang="ru-RU" sz="2000" i="1" dirty="0" smtClean="0">
                <a:solidFill>
                  <a:srgbClr val="003300"/>
                </a:solidFill>
              </a:rPr>
              <a:t>помогает подготовить детей к школе.</a:t>
            </a:r>
            <a:endParaRPr lang="ru-RU" sz="2000" i="1" dirty="0">
              <a:solidFill>
                <a:srgbClr val="0033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286124"/>
            <a:ext cx="3143273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8992" y="3000372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7" y="3286123"/>
            <a:ext cx="2952773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bsitepresentation.com/wp-content/uploads/free-illustration-presentation-background-ppt-theme-free-within-presentation-background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66"/>
                </a:solidFill>
              </a:rPr>
              <a:t>Лэпбук</a:t>
            </a:r>
            <a:endParaRPr lang="ru-RU" b="1" i="1" dirty="0">
              <a:solidFill>
                <a:srgbClr val="FF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>
                <a:solidFill>
                  <a:srgbClr val="FF0066"/>
                </a:solidFill>
              </a:rPr>
              <a:t>Лэпбук</a:t>
            </a:r>
            <a:r>
              <a:rPr lang="ru-RU" sz="1800" dirty="0" smtClean="0"/>
              <a:t> </a:t>
            </a:r>
            <a:r>
              <a:rPr lang="ru-RU" sz="1800" b="1" dirty="0" smtClean="0">
                <a:solidFill>
                  <a:srgbClr val="003300"/>
                </a:solidFill>
              </a:rPr>
              <a:t>– это самодельная интерактивная папка с кармашками, вкладышами, окошками, которые дети могут передвигать, открывать, складывать, изучать и дополнять самостоятельно. В лэпбук собирается материал по определённой теме и дети в игровой форме получают незаметно для себя новые знания.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000372"/>
            <a:ext cx="3238524" cy="242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72132" y="2928934"/>
            <a:ext cx="3357586" cy="2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G:\предметно-развивающая среда\DSCN440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4357694"/>
            <a:ext cx="2988108" cy="22415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Методы </a:t>
            </a:r>
            <a:r>
              <a:rPr lang="ru-RU" sz="3100" b="1" dirty="0"/>
              <a:t>организации совместной </a:t>
            </a:r>
            <a:r>
              <a:rPr lang="ru-RU" sz="3100" b="1" dirty="0" smtClean="0"/>
              <a:t>деятельности применяемые по инновационным технологиям: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игры – эксперименты (собрана картотека опытов и экспериментов на разные возраста);</a:t>
            </a:r>
          </a:p>
          <a:p>
            <a:r>
              <a:rPr lang="ru-RU" dirty="0"/>
              <a:t> игры – путешествия: «Путешествие в мир сказок», «Путешествие по экологической тропе», «В мир дорожных знаков» и </a:t>
            </a:r>
            <a:r>
              <a:rPr lang="ru-RU" dirty="0" err="1"/>
              <a:t>др</a:t>
            </a:r>
            <a:r>
              <a:rPr lang="ru-RU" dirty="0"/>
              <a:t>;</a:t>
            </a:r>
          </a:p>
          <a:p>
            <a:r>
              <a:rPr lang="ru-RU" b="1" dirty="0"/>
              <a:t> сюжетно - ролевые игры 21 века </a:t>
            </a:r>
            <a:r>
              <a:rPr lang="ru-RU" dirty="0"/>
              <a:t>«Туристическое агентство «Чудеса света», «Салон красоты», «Кафе», «Цирк», «Юные туристы».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путешествия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6626" name="Picture 2" descr="G:\предметно-развивающая среда\DSCN794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1500174"/>
            <a:ext cx="3524244" cy="2643183"/>
          </a:xfrm>
          <a:prstGeom prst="rect">
            <a:avLst/>
          </a:prstGeom>
          <a:noFill/>
        </p:spPr>
      </p:pic>
      <p:pic>
        <p:nvPicPr>
          <p:cNvPr id="26627" name="Picture 3" descr="G:\предметно-развивающая среда\DSCN65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19691" y="1428736"/>
            <a:ext cx="3524275" cy="2643206"/>
          </a:xfrm>
          <a:prstGeom prst="rect">
            <a:avLst/>
          </a:prstGeom>
          <a:noFill/>
        </p:spPr>
      </p:pic>
      <p:pic>
        <p:nvPicPr>
          <p:cNvPr id="26628" name="Picture 4" descr="G:\предметно-развивающая среда\DSCN883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571736" y="3929066"/>
            <a:ext cx="3619527" cy="2714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Игра 21 века «Туристическое агентство «Чудеса света»</a:t>
            </a:r>
            <a:endParaRPr lang="ru-RU" i="1" dirty="0"/>
          </a:p>
        </p:txBody>
      </p:sp>
      <p:pic>
        <p:nvPicPr>
          <p:cNvPr id="27650" name="Picture 2" descr="G:\предметно-развивающая среда\DSCN85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1500174"/>
            <a:ext cx="3119964" cy="2339973"/>
          </a:xfrm>
          <a:prstGeom prst="rect">
            <a:avLst/>
          </a:prstGeom>
          <a:noFill/>
        </p:spPr>
      </p:pic>
      <p:pic>
        <p:nvPicPr>
          <p:cNvPr id="27652" name="Picture 4" descr="G:\предметно-развивающая среда\DSCN85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43702" y="3286124"/>
            <a:ext cx="2047889" cy="1535917"/>
          </a:xfrm>
          <a:prstGeom prst="rect">
            <a:avLst/>
          </a:prstGeom>
          <a:noFill/>
        </p:spPr>
      </p:pic>
      <p:pic>
        <p:nvPicPr>
          <p:cNvPr id="27653" name="Picture 5" descr="G:\предметно-развивающая среда\DSCN8517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3143248"/>
            <a:ext cx="3714777" cy="2786083"/>
          </a:xfrm>
          <a:prstGeom prst="rect">
            <a:avLst/>
          </a:prstGeom>
          <a:noFill/>
        </p:spPr>
      </p:pic>
      <p:pic>
        <p:nvPicPr>
          <p:cNvPr id="9" name="Picture 5" descr="D:\фото кормушки\DCIM\100NIKON\DSCN8036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857620" y="1500174"/>
            <a:ext cx="2000265" cy="1500199"/>
          </a:xfrm>
          <a:prstGeom prst="rect">
            <a:avLst/>
          </a:prstGeom>
          <a:noFill/>
        </p:spPr>
      </p:pic>
      <p:pic>
        <p:nvPicPr>
          <p:cNvPr id="27654" name="Picture 6" descr="D:\фото кормушки\DCIM\100NIKON\DSCN814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28596" y="4214818"/>
            <a:ext cx="2000265" cy="1500199"/>
          </a:xfrm>
          <a:prstGeom prst="rect">
            <a:avLst/>
          </a:prstGeom>
          <a:noFill/>
        </p:spPr>
      </p:pic>
      <p:pic>
        <p:nvPicPr>
          <p:cNvPr id="27655" name="Picture 7" descr="D:\фото кормушки\DCIM\100NIKON\DSCN814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572264" y="4857760"/>
            <a:ext cx="2261145" cy="1695859"/>
          </a:xfrm>
          <a:prstGeom prst="rect">
            <a:avLst/>
          </a:prstGeom>
          <a:noFill/>
        </p:spPr>
      </p:pic>
      <p:pic>
        <p:nvPicPr>
          <p:cNvPr id="27656" name="Picture 8" descr="D:\фото кормушки\DCIM\100NIKON\DSCN815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500826" y="1428736"/>
            <a:ext cx="2286017" cy="1714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003300"/>
                </a:solidFill>
              </a:rPr>
              <a:t>Игровые развивающие пособия своими руками для детей  дошкольного возраста</a:t>
            </a:r>
            <a:endParaRPr lang="ru-RU" sz="2800" i="1" dirty="0">
              <a:solidFill>
                <a:srgbClr val="00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Речевая игра: «Рассели по домам»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«Умные </a:t>
            </a:r>
            <a:r>
              <a:rPr lang="ru-RU" dirty="0" err="1" smtClean="0"/>
              <a:t>резиночки</a:t>
            </a:r>
            <a:r>
              <a:rPr lang="ru-RU" dirty="0" smtClean="0"/>
              <a:t>»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«</a:t>
            </a:r>
            <a:r>
              <a:rPr lang="ru-RU" dirty="0" err="1" smtClean="0"/>
              <a:t>Танграм</a:t>
            </a:r>
            <a:r>
              <a:rPr lang="ru-RU" dirty="0" smtClean="0"/>
              <a:t>», «Речевые перфокарты» 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1571612"/>
            <a:ext cx="2037259" cy="152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4810" y="2428868"/>
            <a:ext cx="2286017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H="1">
            <a:off x="6667483" y="3929066"/>
            <a:ext cx="2476517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Слоговой тренажёр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Речевые улитки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4143372" y="1428736"/>
            <a:ext cx="2286017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00825" y="1428736"/>
            <a:ext cx="2286017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2214554"/>
            <a:ext cx="3533319" cy="26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14810" y="4000504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Нетрадиционные формы работы с родителями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«Родительские конференции», «Портфолио группы», </a:t>
            </a:r>
            <a:r>
              <a:rPr lang="ru-RU" dirty="0" smtClean="0"/>
              <a:t>«</a:t>
            </a:r>
            <a:r>
              <a:rPr lang="ru-RU" dirty="0"/>
              <a:t>Родительская почта», «Вечера вопросов и ответов», «Кафедра семейных традиций», «Мастер-классы», развлечения, досуги, спортивные мероприятия, фотовыставки, «Уроки мастерства», «Библиотека игр».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003300"/>
                </a:solidFill>
              </a:rPr>
              <a:t>Очень важно не останавливаться на месте, ставить новые цели и стремиться к их достижению - это основной механизм развития личности, как воспитанника, так и педагога.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Желаю успехов в работе и новых достижений!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s/161661/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Инновационная деятельность педагога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/>
              <a:t>Инновационная деятельность педагога</a:t>
            </a:r>
            <a:r>
              <a:rPr lang="ru-RU" dirty="0"/>
              <a:t> – это необходимая часть образовательного процесса.   Внедрение инноваций означает необходимость воспитателей подстраивать свою деятельность под меняющиеся условия и использовать нестандартные приёмы в образовательных процессах. Работа педагога не должна ограничиваться рамками исключительно старых и проверенных методов, необходимо некоторое разнообразие.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Цель введения инноваций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Цель использования инноваций - </a:t>
            </a:r>
            <a:r>
              <a:rPr lang="ru-RU" dirty="0"/>
              <a:t> создать личностно-ориентированную образовательную среду в ДОУ, позволяющую формировать условия для полноценного </a:t>
            </a:r>
            <a:r>
              <a:rPr lang="ru-RU" dirty="0" smtClean="0"/>
              <a:t>развивающего </a:t>
            </a:r>
            <a:r>
              <a:rPr lang="ru-RU" dirty="0"/>
              <a:t>взаимодействия детей, родителей, педагогов и специалистов.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Игра </a:t>
            </a:r>
            <a:r>
              <a:rPr lang="ru-RU" b="1" dirty="0"/>
              <a:t>– это ведущая деятельность</a:t>
            </a:r>
            <a:r>
              <a:rPr lang="ru-RU" dirty="0"/>
              <a:t>, всего дошкольного возраста. Развивающий потенциал игры заложен в самой её природе. Педагогическая ценность игры заключается в том, что она становится сильнейшим мотивационным фактором, ребёнок руководствуется личностными установками и мотивами.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ebsitepresentation.com/wp-content/uploads/free-illustration-presentation-background-ppt-theme-free-within-presentation-background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59832" y="548680"/>
            <a:ext cx="39405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Блоки </a:t>
            </a:r>
            <a:r>
              <a:rPr lang="ru-RU" sz="4400" dirty="0" err="1" smtClean="0"/>
              <a:t>Дьенеша</a:t>
            </a:r>
            <a:endParaRPr lang="ru-RU" sz="4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1268760"/>
            <a:ext cx="352427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2080" y="1412776"/>
            <a:ext cx="342902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83768" y="3429000"/>
            <a:ext cx="371477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bsitepresentation.com/wp-content/uploads/free-illustration-presentation-background-ppt-theme-free-within-presentation-background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3300"/>
                </a:solidFill>
              </a:rPr>
              <a:t>Игра Соты Кайе - 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sz="3100" i="1" dirty="0" smtClean="0">
                <a:solidFill>
                  <a:srgbClr val="003300"/>
                </a:solidFill>
              </a:rPr>
              <a:t>это </a:t>
            </a:r>
            <a:r>
              <a:rPr lang="ru-RU" sz="3100" i="1" dirty="0">
                <a:solidFill>
                  <a:srgbClr val="003300"/>
                </a:solidFill>
              </a:rPr>
              <a:t>многофункциональная, вариативная дидактическая и игровая система</a:t>
            </a:r>
            <a:r>
              <a:rPr lang="ru-RU" i="1" dirty="0">
                <a:solidFill>
                  <a:srgbClr val="003300"/>
                </a:solidFill>
              </a:rPr>
              <a:t>. </a:t>
            </a:r>
            <a:endParaRPr lang="ru-RU" b="1" i="1" dirty="0">
              <a:solidFill>
                <a:srgbClr val="003300"/>
              </a:solidFill>
            </a:endParaRPr>
          </a:p>
        </p:txBody>
      </p:sp>
      <p:pic>
        <p:nvPicPr>
          <p:cNvPr id="921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553753"/>
            <a:ext cx="3524779" cy="26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3438" y="1571612"/>
            <a:ext cx="3452837" cy="25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3714752"/>
            <a:ext cx="36195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ebsitepresentation.com/wp-content/uploads/free-illustration-presentation-background-ppt-theme-free-within-presentation-background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Палочки Кюизенера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>
                <a:solidFill>
                  <a:srgbClr val="003300"/>
                </a:solidFill>
              </a:rPr>
              <a:t>С помощью их в игровой форме можно довести до детей </a:t>
            </a:r>
            <a:r>
              <a:rPr lang="ru-RU" sz="2000" b="1" i="1" dirty="0" smtClean="0">
                <a:solidFill>
                  <a:srgbClr val="003300"/>
                </a:solidFill>
              </a:rPr>
              <a:t>глубинное</a:t>
            </a:r>
          </a:p>
          <a:p>
            <a:pPr>
              <a:buNone/>
            </a:pPr>
            <a:r>
              <a:rPr lang="ru-RU" sz="2000" b="1" i="1" dirty="0">
                <a:solidFill>
                  <a:srgbClr val="003300"/>
                </a:solidFill>
              </a:rPr>
              <a:t>п</a:t>
            </a:r>
            <a:r>
              <a:rPr lang="ru-RU" sz="2000" b="1" i="1" dirty="0" smtClean="0">
                <a:solidFill>
                  <a:srgbClr val="003300"/>
                </a:solidFill>
              </a:rPr>
              <a:t>онимание основных </a:t>
            </a:r>
            <a:r>
              <a:rPr lang="ru-RU" sz="2000" b="1" i="1" dirty="0">
                <a:solidFill>
                  <a:srgbClr val="003300"/>
                </a:solidFill>
              </a:rPr>
              <a:t>математических понятий, развить </a:t>
            </a:r>
            <a:r>
              <a:rPr lang="ru-RU" sz="2000" b="1" i="1" dirty="0" smtClean="0">
                <a:solidFill>
                  <a:srgbClr val="003300"/>
                </a:solidFill>
              </a:rPr>
              <a:t>умение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3300"/>
                </a:solidFill>
              </a:rPr>
              <a:t>сравнивать величины, дать </a:t>
            </a:r>
            <a:r>
              <a:rPr lang="ru-RU" sz="2000" b="1" i="1" dirty="0">
                <a:solidFill>
                  <a:srgbClr val="003300"/>
                </a:solidFill>
              </a:rPr>
              <a:t>детям представление о соразмерностях и </a:t>
            </a:r>
            <a:r>
              <a:rPr lang="ru-RU" sz="2000" b="1" i="1" dirty="0" smtClean="0">
                <a:solidFill>
                  <a:srgbClr val="003300"/>
                </a:solidFill>
              </a:rPr>
              <a:t>даже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3300"/>
                </a:solidFill>
              </a:rPr>
              <a:t>о некоторых арифметических </a:t>
            </a:r>
            <a:r>
              <a:rPr lang="ru-RU" sz="2000" b="1" i="1" dirty="0">
                <a:solidFill>
                  <a:srgbClr val="003300"/>
                </a:solidFill>
              </a:rPr>
              <a:t>действиях.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3071810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3071810"/>
            <a:ext cx="3643338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928926" y="3429000"/>
            <a:ext cx="26670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3300"/>
                </a:solidFill>
              </a:rPr>
              <a:t>Кубики Никитина «Сложи узор»</a:t>
            </a:r>
            <a:endParaRPr lang="ru-RU" i="1" dirty="0">
              <a:solidFill>
                <a:srgbClr val="0033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1214422"/>
            <a:ext cx="3691468" cy="27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21442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643174" y="4143380"/>
            <a:ext cx="3203643" cy="24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ptbackground.net/background/Powerpoint-2007-Background-for-Powerpoint-Template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Геоконд</a:t>
            </a:r>
            <a:r>
              <a:rPr lang="ru-RU" dirty="0" smtClean="0"/>
              <a:t>  </a:t>
            </a:r>
            <a:r>
              <a:rPr lang="ru-RU" dirty="0" err="1" smtClean="0"/>
              <a:t>Воскобовича</a:t>
            </a:r>
            <a:r>
              <a:rPr lang="ru-RU" dirty="0" smtClean="0"/>
              <a:t>» своими руками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1428736"/>
            <a:ext cx="3143273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1357298"/>
            <a:ext cx="3214710" cy="241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6050" y="3643314"/>
            <a:ext cx="323852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463</Words>
  <Application>Microsoft Office PowerPoint</Application>
  <PresentationFormat>Экран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Инновационная деятельность педагога</vt:lpstr>
      <vt:lpstr>Цель введения инноваций</vt:lpstr>
      <vt:lpstr>Презентация PowerPoint</vt:lpstr>
      <vt:lpstr>Презентация PowerPoint</vt:lpstr>
      <vt:lpstr>Игра Соты Кайе -  это многофункциональная, вариативная дидактическая и игровая система. </vt:lpstr>
      <vt:lpstr>Палочки Кюизенера</vt:lpstr>
      <vt:lpstr>Кубики Никитина «Сложи узор»</vt:lpstr>
      <vt:lpstr>«Геоконд  Воскобовича» своими руками</vt:lpstr>
      <vt:lpstr>Игры по методике М. Шичида</vt:lpstr>
      <vt:lpstr>Лэпбук</vt:lpstr>
      <vt:lpstr>Методы организации совместной деятельности применяемые по инновационным технологиям: </vt:lpstr>
      <vt:lpstr>Игры путешествия</vt:lpstr>
      <vt:lpstr>Игра 21 века «Туристическое агентство «Чудеса света»</vt:lpstr>
      <vt:lpstr>Игровые развивающие пособия своими руками для детей  дошкольного возраста</vt:lpstr>
      <vt:lpstr>Презентация PowerPoint</vt:lpstr>
      <vt:lpstr>Нетрадиционные формы работы с родителями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Упр. образованием</cp:lastModifiedBy>
  <cp:revision>21</cp:revision>
  <dcterms:created xsi:type="dcterms:W3CDTF">2019-03-01T07:39:31Z</dcterms:created>
  <dcterms:modified xsi:type="dcterms:W3CDTF">2022-04-18T06:23:54Z</dcterms:modified>
</cp:coreProperties>
</file>